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75A8F94-C310-4572-A910-1D56A641070C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259322-A616-4DA9-8E29-4E89285BD8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istverse.files.wordpress.com/2009/05/nuclear-plant.jpg.jpe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istverse.files.wordpress.com/2009/05/wind-power-5.jpg.jpe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listverse.files.wordpress.com/2009/05/image016.jpg.jpe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stverse.files.wordpress.com/2009/05/image-25.jpe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listverse.files.wordpress.com/2009/05/pelamis-wave-power.jpg.jpeg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listverse.files.wordpress.com/2009/05/biomass.jpg.jpe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listverse.files.wordpress.com/2009/05/hydro2.jpg.jpe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stverse.files.wordpress.com/2009/05/geothermal-power-plant-i01.jpg.jpe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listverse.files.wordpress.com/2009/05/tesla-fig10.jpg.jpeg" TargetMode="Externa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listverse.files.wordpress.com/2009/05/cng-car1.jpg.jpe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2.jpeg"/><Relationship Id="rId4" Type="http://schemas.openxmlformats.org/officeDocument/2006/relationships/hyperlink" Target="http://listverse.files.wordpress.com/2009/05/nuclear-plant.jpg.jpe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3.3 Energy Resources </a:t>
            </a:r>
            <a:endParaRPr lang="en-US" dirty="0"/>
          </a:p>
        </p:txBody>
      </p:sp>
      <p:pic>
        <p:nvPicPr>
          <p:cNvPr id="4" name="Picture 4" descr="Nuclear Plan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4964545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assignment is to create a poster that will compare and contrast </a:t>
            </a:r>
            <a:r>
              <a:rPr lang="en-US" b="1" u="sng" dirty="0" smtClean="0"/>
              <a:t>two different sources</a:t>
            </a:r>
            <a:r>
              <a:rPr lang="en-US" dirty="0" smtClean="0"/>
              <a:t> of energy that humans use. One </a:t>
            </a:r>
            <a:r>
              <a:rPr lang="en-US" b="1" u="sng" dirty="0" smtClean="0"/>
              <a:t>renewable</a:t>
            </a:r>
            <a:r>
              <a:rPr lang="en-US" dirty="0" smtClean="0"/>
              <a:t> and one </a:t>
            </a:r>
            <a:r>
              <a:rPr lang="en-US" b="1" u="sng" dirty="0" smtClean="0"/>
              <a:t>non-renewable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Be able to explain each energy source and how it works. Discuss the factors which affect why different societies would choose different energy sources. </a:t>
            </a:r>
          </a:p>
          <a:p>
            <a:r>
              <a:rPr lang="en-US" dirty="0" smtClean="0"/>
              <a:t>Make sure to reference the rubric so that you know what you will be evaluated on. </a:t>
            </a:r>
          </a:p>
          <a:p>
            <a:r>
              <a:rPr lang="en-US" dirty="0" smtClean="0"/>
              <a:t>Due Wednesday, February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energy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8029"/>
            <a:ext cx="4040188" cy="639762"/>
          </a:xfrm>
        </p:spPr>
        <p:txBody>
          <a:bodyPr/>
          <a:lstStyle/>
          <a:p>
            <a:r>
              <a:rPr lang="en-US" sz="3200" dirty="0" smtClean="0"/>
              <a:t>Renewable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200" dirty="0" smtClean="0"/>
              <a:t>Non-Renewable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75397" y="2421672"/>
            <a:ext cx="4040188" cy="3941763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Tidal</a:t>
            </a:r>
          </a:p>
          <a:p>
            <a:r>
              <a:rPr lang="en-US" sz="4000" dirty="0" smtClean="0"/>
              <a:t>Solar</a:t>
            </a:r>
          </a:p>
          <a:p>
            <a:r>
              <a:rPr lang="en-US" sz="4000" dirty="0" smtClean="0"/>
              <a:t>Wave</a:t>
            </a:r>
          </a:p>
          <a:p>
            <a:r>
              <a:rPr lang="en-US" sz="4000" dirty="0" smtClean="0"/>
              <a:t>Wind</a:t>
            </a:r>
          </a:p>
          <a:p>
            <a:r>
              <a:rPr lang="en-US" sz="4000" dirty="0" smtClean="0"/>
              <a:t>Geothermal</a:t>
            </a:r>
          </a:p>
          <a:p>
            <a:r>
              <a:rPr lang="en-US" sz="4000" dirty="0" smtClean="0"/>
              <a:t>Hydroelectric</a:t>
            </a:r>
          </a:p>
          <a:p>
            <a:r>
              <a:rPr lang="en-US" sz="4000" dirty="0"/>
              <a:t>Radiant </a:t>
            </a:r>
            <a:r>
              <a:rPr lang="en-US" sz="4000" dirty="0" smtClean="0"/>
              <a:t>Energy</a:t>
            </a:r>
          </a:p>
          <a:p>
            <a:r>
              <a:rPr lang="en-US" sz="4000" dirty="0" smtClean="0"/>
              <a:t>Biomass </a:t>
            </a:r>
            <a:r>
              <a:rPr lang="en-US" sz="4000" dirty="0"/>
              <a:t>(biofuel/biogas)</a:t>
            </a:r>
          </a:p>
          <a:p>
            <a:r>
              <a:rPr lang="en-US" sz="4000" dirty="0"/>
              <a:t>Hydrogen Fuel Cells</a:t>
            </a:r>
          </a:p>
          <a:p>
            <a:r>
              <a:rPr lang="en-US" sz="4000" dirty="0"/>
              <a:t>Wood</a:t>
            </a:r>
          </a:p>
          <a:p>
            <a:endParaRPr lang="en-US" sz="40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Coal</a:t>
            </a:r>
          </a:p>
          <a:p>
            <a:r>
              <a:rPr lang="en-US" sz="4000" dirty="0" smtClean="0"/>
              <a:t>Natural Gas</a:t>
            </a:r>
          </a:p>
          <a:p>
            <a:r>
              <a:rPr lang="en-US" sz="4000" dirty="0" smtClean="0"/>
              <a:t>Oil (Petroleum)</a:t>
            </a:r>
          </a:p>
          <a:p>
            <a:r>
              <a:rPr lang="en-US" sz="4000" dirty="0" smtClean="0"/>
              <a:t>Lignite</a:t>
            </a:r>
          </a:p>
          <a:p>
            <a:r>
              <a:rPr lang="en-US" sz="4000" dirty="0"/>
              <a:t>Compressed Natural Gas</a:t>
            </a:r>
          </a:p>
          <a:p>
            <a:r>
              <a:rPr lang="en-US" sz="4000" dirty="0"/>
              <a:t>Shale Oil</a:t>
            </a:r>
          </a:p>
          <a:p>
            <a:r>
              <a:rPr lang="en-US" sz="4000" dirty="0"/>
              <a:t>Tar Sand</a:t>
            </a:r>
          </a:p>
          <a:p>
            <a:r>
              <a:rPr lang="en-US" sz="4000" dirty="0"/>
              <a:t>Nuclear Power</a:t>
            </a:r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be 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What energy sources have you been assigned?</a:t>
            </a:r>
          </a:p>
          <a:p>
            <a:pPr lvl="0"/>
            <a:r>
              <a:rPr lang="en-US" dirty="0" smtClean="0"/>
              <a:t>Where does the energy come from? (Materials)</a:t>
            </a:r>
          </a:p>
          <a:p>
            <a:pPr lvl="0"/>
            <a:r>
              <a:rPr lang="en-US" dirty="0" smtClean="0"/>
              <a:t>How does each one of these generate energy? (Detailed process)</a:t>
            </a:r>
          </a:p>
          <a:p>
            <a:pPr lvl="0"/>
            <a:r>
              <a:rPr lang="en-US" dirty="0" smtClean="0"/>
              <a:t>What are </a:t>
            </a:r>
            <a:r>
              <a:rPr lang="en-US" dirty="0" smtClean="0"/>
              <a:t>2 </a:t>
            </a:r>
            <a:r>
              <a:rPr lang="en-US" dirty="0" smtClean="0"/>
              <a:t>advantages </a:t>
            </a:r>
            <a:r>
              <a:rPr lang="en-US" dirty="0" smtClean="0"/>
              <a:t>to using this source of energy?</a:t>
            </a:r>
          </a:p>
          <a:p>
            <a:pPr lvl="0"/>
            <a:r>
              <a:rPr lang="en-US" dirty="0" smtClean="0"/>
              <a:t>What </a:t>
            </a:r>
            <a:r>
              <a:rPr lang="en-US" smtClean="0"/>
              <a:t>are </a:t>
            </a:r>
            <a:r>
              <a:rPr lang="en-US" smtClean="0"/>
              <a:t>2 </a:t>
            </a:r>
            <a:r>
              <a:rPr lang="en-US" dirty="0" smtClean="0"/>
              <a:t>disadvantages to using this source of energy?</a:t>
            </a:r>
          </a:p>
          <a:p>
            <a:r>
              <a:rPr lang="en-US" dirty="0"/>
              <a:t>What factors affect the choice of energy sources by different societies? (availability, economic, cultural, environmental, technological) </a:t>
            </a:r>
            <a:endParaRPr lang="en-US" dirty="0" smtClean="0"/>
          </a:p>
          <a:p>
            <a:pPr lvl="0"/>
            <a:r>
              <a:rPr lang="en-US" dirty="0" smtClean="0"/>
              <a:t>Where is this energy source most commonly used? (MEDCs/LEDCs) </a:t>
            </a:r>
          </a:p>
          <a:p>
            <a:pPr lvl="0"/>
            <a:r>
              <a:rPr lang="en-US" dirty="0" smtClean="0"/>
              <a:t>Pictures included</a:t>
            </a:r>
          </a:p>
          <a:p>
            <a:pPr lvl="0"/>
            <a:r>
              <a:rPr lang="en-US" dirty="0" smtClean="0"/>
              <a:t>Neat, organized, and colorful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01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3810000" cy="2857500"/>
          </a:xfrm>
          <a:prstGeom prst="rect">
            <a:avLst/>
          </a:prstGeom>
          <a:noFill/>
        </p:spPr>
      </p:pic>
      <p:pic>
        <p:nvPicPr>
          <p:cNvPr id="4100" name="Picture 4" descr="Pelamis-Wave-Pow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81400"/>
            <a:ext cx="3810000" cy="2857500"/>
          </a:xfrm>
          <a:prstGeom prst="rect">
            <a:avLst/>
          </a:prstGeom>
          <a:noFill/>
        </p:spPr>
      </p:pic>
      <p:pic>
        <p:nvPicPr>
          <p:cNvPr id="4102" name="Picture 6" descr="Image-25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838200"/>
            <a:ext cx="3810000" cy="2505076"/>
          </a:xfrm>
          <a:prstGeom prst="rect">
            <a:avLst/>
          </a:prstGeom>
          <a:noFill/>
        </p:spPr>
      </p:pic>
      <p:pic>
        <p:nvPicPr>
          <p:cNvPr id="4104" name="Picture 8" descr="Wind-Power-5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3581400"/>
            <a:ext cx="3810000" cy="287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ydro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3810000" cy="2857500"/>
          </a:xfrm>
          <a:prstGeom prst="rect">
            <a:avLst/>
          </a:prstGeom>
          <a:noFill/>
        </p:spPr>
      </p:pic>
      <p:pic>
        <p:nvPicPr>
          <p:cNvPr id="3076" name="Picture 4" descr="Tesla Fig1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81400"/>
            <a:ext cx="3810000" cy="2790825"/>
          </a:xfrm>
          <a:prstGeom prst="rect">
            <a:avLst/>
          </a:prstGeom>
          <a:noFill/>
        </p:spPr>
      </p:pic>
      <p:pic>
        <p:nvPicPr>
          <p:cNvPr id="3078" name="Picture 6" descr="Geothermal-Power-Plant-I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609600"/>
            <a:ext cx="3810000" cy="2628900"/>
          </a:xfrm>
          <a:prstGeom prst="rect">
            <a:avLst/>
          </a:prstGeom>
          <a:noFill/>
        </p:spPr>
      </p:pic>
      <p:pic>
        <p:nvPicPr>
          <p:cNvPr id="3080" name="Picture 8" descr="Biomas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05400" y="3276600"/>
            <a:ext cx="25336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ng Car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"/>
            <a:ext cx="3810000" cy="2686051"/>
          </a:xfrm>
          <a:prstGeom prst="rect">
            <a:avLst/>
          </a:prstGeom>
          <a:noFill/>
        </p:spPr>
      </p:pic>
      <p:pic>
        <p:nvPicPr>
          <p:cNvPr id="2052" name="Picture 4" descr="Nuclear Pla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657600"/>
            <a:ext cx="3810000" cy="2514600"/>
          </a:xfrm>
          <a:prstGeom prst="rect">
            <a:avLst/>
          </a:prstGeom>
          <a:noFill/>
        </p:spPr>
      </p:pic>
      <p:pic>
        <p:nvPicPr>
          <p:cNvPr id="2054" name="Picture 6" descr="http://teeic.anl.gov/images/photos/EIA_coal_trai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57200"/>
            <a:ext cx="3962400" cy="3124200"/>
          </a:xfrm>
          <a:prstGeom prst="rect">
            <a:avLst/>
          </a:prstGeom>
          <a:noFill/>
        </p:spPr>
      </p:pic>
      <p:pic>
        <p:nvPicPr>
          <p:cNvPr id="2056" name="Picture 8" descr="http://turn.org/img/original/naturalga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657600"/>
            <a:ext cx="333375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etroleum.co.uk/images/petrole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4604987" cy="3048000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a/a3/Oilsh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685800"/>
            <a:ext cx="308918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604</TotalTime>
  <Words>218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Foundry</vt:lpstr>
      <vt:lpstr>3.3 Energy Resources </vt:lpstr>
      <vt:lpstr>Assignment</vt:lpstr>
      <vt:lpstr>Types of energy resources</vt:lpstr>
      <vt:lpstr>Questions to be answered</vt:lpstr>
      <vt:lpstr>PowerPoint Presentation</vt:lpstr>
      <vt:lpstr>PowerPoint Presentation</vt:lpstr>
      <vt:lpstr>PowerPoint Presentation</vt:lpstr>
      <vt:lpstr>PowerPoint Presentation</vt:lpstr>
    </vt:vector>
  </TitlesOfParts>
  <Company>Milwaukee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Energy Resources</dc:title>
  <dc:creator>sheffecj</dc:creator>
  <cp:lastModifiedBy>Simmons, Brooke</cp:lastModifiedBy>
  <cp:revision>17</cp:revision>
  <dcterms:created xsi:type="dcterms:W3CDTF">2011-08-15T17:45:24Z</dcterms:created>
  <dcterms:modified xsi:type="dcterms:W3CDTF">2016-02-16T16:41:17Z</dcterms:modified>
</cp:coreProperties>
</file>