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1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8C0F561-1C72-414A-9A98-581A8C6CFE0C}" type="datetimeFigureOut">
              <a:rPr lang="en-US" smtClean="0"/>
              <a:pPr/>
              <a:t>4/7/2016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80195D-958B-48A5-85E2-02CABA09A4C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C0F561-1C72-414A-9A98-581A8C6CFE0C}" type="datetimeFigureOut">
              <a:rPr lang="en-US" smtClean="0"/>
              <a:pPr/>
              <a:t>4/7/2016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80195D-958B-48A5-85E2-02CABA09A4C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C0F561-1C72-414A-9A98-581A8C6CFE0C}" type="datetimeFigureOut">
              <a:rPr lang="en-US" smtClean="0"/>
              <a:pPr/>
              <a:t>4/7/2016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80195D-958B-48A5-85E2-02CABA09A4C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C0F561-1C72-414A-9A98-581A8C6CFE0C}" type="datetimeFigureOut">
              <a:rPr lang="en-US" smtClean="0"/>
              <a:pPr/>
              <a:t>4/7/2016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80195D-958B-48A5-85E2-02CABA09A4C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C0F561-1C72-414A-9A98-581A8C6CFE0C}" type="datetimeFigureOut">
              <a:rPr lang="en-US" smtClean="0"/>
              <a:pPr/>
              <a:t>4/7/2016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80195D-958B-48A5-85E2-02CABA09A4C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8C0F561-1C72-414A-9A98-581A8C6CFE0C}" type="datetimeFigureOut">
              <a:rPr lang="en-US" smtClean="0"/>
              <a:pPr/>
              <a:t>4/7/2016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80195D-958B-48A5-85E2-02CABA09A4C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8C0F561-1C72-414A-9A98-581A8C6CFE0C}" type="datetimeFigureOut">
              <a:rPr lang="en-US" smtClean="0"/>
              <a:pPr/>
              <a:t>4/7/2016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80195D-958B-48A5-85E2-02CABA09A4C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8C0F561-1C72-414A-9A98-581A8C6CFE0C}" type="datetimeFigureOut">
              <a:rPr lang="en-US" smtClean="0"/>
              <a:pPr/>
              <a:t>4/7/2016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80195D-958B-48A5-85E2-02CABA09A4C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C0F561-1C72-414A-9A98-581A8C6CFE0C}" type="datetimeFigureOut">
              <a:rPr lang="en-US" smtClean="0"/>
              <a:pPr/>
              <a:t>4/7/2016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80195D-958B-48A5-85E2-02CABA09A4C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C0F561-1C72-414A-9A98-581A8C6CFE0C}" type="datetimeFigureOut">
              <a:rPr lang="en-US" smtClean="0"/>
              <a:pPr/>
              <a:t>4/7/2016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80195D-958B-48A5-85E2-02CABA09A4C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C0F561-1C72-414A-9A98-581A8C6CFE0C}" type="datetimeFigureOut">
              <a:rPr lang="en-US" smtClean="0"/>
              <a:pPr/>
              <a:t>4/7/2016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80195D-958B-48A5-85E2-02CABA09A4C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C0F561-1C72-414A-9A98-581A8C6CFE0C}" type="datetimeFigureOut">
              <a:rPr lang="en-US" smtClean="0"/>
              <a:pPr/>
              <a:t>4/7/2016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80195D-958B-48A5-85E2-02CABA09A4C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www.cbsnews.com/videos/the-wasteland-50076351/" TargetMode="External"/><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www.youtube.com/watch?v=6eXRfynD-M8" TargetMode="External"/><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www.youtube.com/watch?v=VhJRuiEld9Y" TargetMode="External"/><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Topic 5.5</a:t>
            </a:r>
            <a:br>
              <a:rPr lang="en-US" dirty="0" smtClean="0"/>
            </a:br>
            <a:r>
              <a:rPr lang="en-US" dirty="0" smtClean="0"/>
              <a:t>Solid Domestic Waste</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http://epa.ohio.gov/Portals/51/images/waste%20characterization%20study%20chart.jpg"/>
          <p:cNvPicPr>
            <a:picLocks noChangeAspect="1" noChangeArrowheads="1"/>
          </p:cNvPicPr>
          <p:nvPr/>
        </p:nvPicPr>
        <p:blipFill>
          <a:blip r:embed="rId2" cstate="print"/>
          <a:srcRect/>
          <a:stretch>
            <a:fillRect/>
          </a:stretch>
        </p:blipFill>
        <p:spPr bwMode="auto">
          <a:xfrm>
            <a:off x="685800" y="457200"/>
            <a:ext cx="7756069" cy="57912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Waste Overview</a:t>
            </a:r>
            <a:endParaRPr lang="en-US" dirty="0"/>
          </a:p>
        </p:txBody>
      </p:sp>
      <p:sp>
        <p:nvSpPr>
          <p:cNvPr id="3" name="Content Placeholder 2"/>
          <p:cNvSpPr>
            <a:spLocks noGrp="1"/>
          </p:cNvSpPr>
          <p:nvPr>
            <p:ph idx="1"/>
          </p:nvPr>
        </p:nvSpPr>
        <p:spPr/>
        <p:txBody>
          <a:bodyPr/>
          <a:lstStyle/>
          <a:p>
            <a:r>
              <a:rPr lang="en-US" dirty="0" smtClean="0"/>
              <a:t>Domestic solid waste, commonly known as trash or garbage (US), refuse or rubbish(UK) is a waste type consisting of everyday items that are discarded by the public. The organic waste potions consist of food and kitchen waste, yard trimmings or other garden waste. Inorganic waste  consists of paper, corrugated cardboard, plastic, glass, wood, and metal products such as drink cans.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http://image.slidesharecdn.com/summaryoftopic5-140216215952-phpapp01/95/summary-of-topic-55-5-1024.jpg?cb=1392609618"/>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http://image.slidesharecdn.com/summaryoftopic5-140216215952-phpapp01/95/summary-of-topic-55-6-1024.jpg?cb=1392609618"/>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4" name="Rectangle 3"/>
          <p:cNvSpPr/>
          <p:nvPr/>
        </p:nvSpPr>
        <p:spPr>
          <a:xfrm>
            <a:off x="4191000" y="6248400"/>
            <a:ext cx="4572000" cy="381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057400" y="6096000"/>
            <a:ext cx="7391400" cy="369332"/>
          </a:xfrm>
          <a:prstGeom prst="rect">
            <a:avLst/>
          </a:prstGeom>
          <a:noFill/>
        </p:spPr>
        <p:txBody>
          <a:bodyPr wrap="square" rtlCol="0">
            <a:spAutoFit/>
          </a:bodyPr>
          <a:lstStyle/>
          <a:p>
            <a:r>
              <a:rPr lang="en-US" dirty="0" smtClean="0">
                <a:hlinkClick r:id="rId3"/>
              </a:rPr>
              <a:t>http://www.cbsnews.com/videos/the-wasteland-50076351/</a:t>
            </a:r>
            <a:r>
              <a:rPr lang="en-US" dirty="0" smtClean="0"/>
              <a:t>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http://image.slidesharecdn.com/summaryoftopic5-140216215952-phpapp01/95/summary-of-topic-55-7-1024.jpg?cb=1392609618"/>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Rectangle 2"/>
          <p:cNvSpPr/>
          <p:nvPr/>
        </p:nvSpPr>
        <p:spPr>
          <a:xfrm>
            <a:off x="3733800" y="6248400"/>
            <a:ext cx="4953000" cy="381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733800" y="6096000"/>
            <a:ext cx="5029200" cy="369332"/>
          </a:xfrm>
          <a:prstGeom prst="rect">
            <a:avLst/>
          </a:prstGeom>
          <a:noFill/>
        </p:spPr>
        <p:txBody>
          <a:bodyPr wrap="square" rtlCol="0">
            <a:spAutoFit/>
          </a:bodyPr>
          <a:lstStyle/>
          <a:p>
            <a:r>
              <a:rPr lang="en-US" dirty="0" smtClean="0">
                <a:hlinkClick r:id="rId3"/>
              </a:rPr>
              <a:t>http://www.youtube.com/watch?v=6eXRfynD-M8</a:t>
            </a:r>
            <a:r>
              <a:rPr lang="en-US" dirty="0" smtClean="0"/>
              <a:t>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http://image.slidesharecdn.com/summaryoftopic5-140216215952-phpapp01/95/summary-of-topic-55-8-1024.jpg?cb=1392609618"/>
          <p:cNvPicPr>
            <a:picLocks noChangeAspect="1" noChangeArrowheads="1"/>
          </p:cNvPicPr>
          <p:nvPr/>
        </p:nvPicPr>
        <p:blipFill>
          <a:blip r:embed="rId2" cstate="print"/>
          <a:srcRect/>
          <a:stretch>
            <a:fillRect/>
          </a:stretch>
        </p:blipFill>
        <p:spPr bwMode="auto">
          <a:xfrm>
            <a:off x="0" y="-304800"/>
            <a:ext cx="9144000" cy="6858000"/>
          </a:xfrm>
          <a:prstGeom prst="rect">
            <a:avLst/>
          </a:prstGeom>
          <a:noFill/>
        </p:spPr>
      </p:pic>
      <p:sp>
        <p:nvSpPr>
          <p:cNvPr id="3" name="TextBox 2"/>
          <p:cNvSpPr txBox="1"/>
          <p:nvPr/>
        </p:nvSpPr>
        <p:spPr>
          <a:xfrm>
            <a:off x="0" y="6324600"/>
            <a:ext cx="5105400" cy="369332"/>
          </a:xfrm>
          <a:prstGeom prst="rect">
            <a:avLst/>
          </a:prstGeom>
          <a:noFill/>
        </p:spPr>
        <p:txBody>
          <a:bodyPr wrap="square" rtlCol="0">
            <a:spAutoFit/>
          </a:bodyPr>
          <a:lstStyle/>
          <a:p>
            <a:r>
              <a:rPr lang="en-US" dirty="0" smtClean="0">
                <a:hlinkClick r:id="rId3"/>
              </a:rPr>
              <a:t>http://www.youtube.com/watch?v=VhJRuiEld9Y</a:t>
            </a:r>
            <a:r>
              <a:rPr lang="en-US" dirty="0" smtClean="0"/>
              <a:t> </a:t>
            </a:r>
            <a:endParaRPr lang="en-US" dirty="0"/>
          </a:p>
        </p:txBody>
      </p:sp>
      <p:sp>
        <p:nvSpPr>
          <p:cNvPr id="4" name="Rectangle 3"/>
          <p:cNvSpPr/>
          <p:nvPr/>
        </p:nvSpPr>
        <p:spPr>
          <a:xfrm>
            <a:off x="3886200" y="6019800"/>
            <a:ext cx="4724400" cy="381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http://image.slidesharecdn.com/summaryoftopic5-140216215952-phpapp01/95/summary-of-topic-55-9-1024.jpg?cb=1392609618"/>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229</TotalTime>
  <Words>66</Words>
  <Application>Microsoft Office PowerPoint</Application>
  <PresentationFormat>On-screen Show (4:3)</PresentationFormat>
  <Paragraphs>6</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Topic 5.5 Solid Domestic Waste</vt:lpstr>
      <vt:lpstr>PowerPoint Presentation</vt:lpstr>
      <vt:lpstr>Waste Overview</vt:lpstr>
      <vt:lpstr>PowerPoint Presentation</vt:lpstr>
      <vt:lpstr>PowerPoint Presentation</vt:lpstr>
      <vt:lpstr>PowerPoint Presentation</vt:lpstr>
      <vt:lpstr>PowerPoint Presentation</vt:lpstr>
      <vt:lpstr>PowerPoint Presentation</vt:lpstr>
    </vt:vector>
  </TitlesOfParts>
  <Company>Charlotte Mecklenburg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5.5 Pollution Management</dc:title>
  <dc:creator>ericc.bender</dc:creator>
  <cp:lastModifiedBy>Simmons, Brooke</cp:lastModifiedBy>
  <cp:revision>24</cp:revision>
  <dcterms:created xsi:type="dcterms:W3CDTF">2015-02-05T11:26:02Z</dcterms:created>
  <dcterms:modified xsi:type="dcterms:W3CDTF">2016-04-07T17:55:52Z</dcterms:modified>
</cp:coreProperties>
</file>