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5041-4E41-4714-89BA-8672F1ACF43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CAE3-4949-41AC-8ADF-DDDFB964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6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5041-4E41-4714-89BA-8672F1ACF43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CAE3-4949-41AC-8ADF-DDDFB964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8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5041-4E41-4714-89BA-8672F1ACF43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CAE3-4949-41AC-8ADF-DDDFB964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5041-4E41-4714-89BA-8672F1ACF43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CAE3-4949-41AC-8ADF-DDDFB964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1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5041-4E41-4714-89BA-8672F1ACF43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CAE3-4949-41AC-8ADF-DDDFB964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6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5041-4E41-4714-89BA-8672F1ACF43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CAE3-4949-41AC-8ADF-DDDFB964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5041-4E41-4714-89BA-8672F1ACF43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CAE3-4949-41AC-8ADF-DDDFB964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9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5041-4E41-4714-89BA-8672F1ACF43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CAE3-4949-41AC-8ADF-DDDFB964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0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5041-4E41-4714-89BA-8672F1ACF43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CAE3-4949-41AC-8ADF-DDDFB964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5041-4E41-4714-89BA-8672F1ACF43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CAE3-4949-41AC-8ADF-DDDFB964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7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65041-4E41-4714-89BA-8672F1ACF43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CAE3-4949-41AC-8ADF-DDDFB964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5041-4E41-4714-89BA-8672F1ACF43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CCAE3-4949-41AC-8ADF-DDDFB9640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8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American Biomes</a:t>
            </a:r>
            <a:endParaRPr lang="en-US" dirty="0"/>
          </a:p>
        </p:txBody>
      </p:sp>
      <p:pic>
        <p:nvPicPr>
          <p:cNvPr id="4" name="Picture 5" descr="Supp8_f0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211263"/>
            <a:ext cx="9144000" cy="564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_07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59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/>
          <p:nvPr/>
        </p:nvGrpSpPr>
        <p:grpSpPr>
          <a:xfrm>
            <a:off x="1828801" y="3276601"/>
            <a:ext cx="3124200" cy="3270765"/>
            <a:chOff x="212725" y="3360738"/>
            <a:chExt cx="3048000" cy="3178853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212725" y="3360738"/>
              <a:ext cx="1973263" cy="299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 dirty="0">
                  <a:cs typeface="Arial" pitchFamily="34" charset="0"/>
                </a:rPr>
                <a:t>High mountains</a:t>
              </a: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212725" y="3640138"/>
              <a:ext cx="1198563" cy="299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 dirty="0">
                  <a:cs typeface="Arial" pitchFamily="34" charset="0"/>
                </a:rPr>
                <a:t>Polar ice</a:t>
              </a: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212725" y="3886200"/>
              <a:ext cx="3048000" cy="299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cs typeface="Arial" pitchFamily="34" charset="0"/>
                </a:rPr>
                <a:t>Arctic tundra (cold grassland)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212725" y="4159250"/>
              <a:ext cx="2540000" cy="299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cs typeface="Arial" pitchFamily="34" charset="0"/>
                </a:rPr>
                <a:t>Temperate grassland</a:t>
              </a: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212725" y="4419600"/>
              <a:ext cx="2667000" cy="299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cs typeface="Arial" pitchFamily="34" charset="0"/>
                </a:rPr>
                <a:t>Tropical grassland (savanna)</a:t>
              </a: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212725" y="4672013"/>
              <a:ext cx="1312863" cy="299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cs typeface="Arial" pitchFamily="34" charset="0"/>
                </a:rPr>
                <a:t>Chaparral</a:t>
              </a:r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212725" y="4953000"/>
              <a:ext cx="2151063" cy="299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cs typeface="Arial" pitchFamily="34" charset="0"/>
                </a:rPr>
                <a:t>Coniferous forest</a:t>
              </a: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212725" y="5181600"/>
              <a:ext cx="3048000" cy="299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cs typeface="Arial" pitchFamily="34" charset="0"/>
                </a:rPr>
                <a:t>Temperate deciduous forest</a:t>
              </a: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212725" y="5454650"/>
              <a:ext cx="2540000" cy="299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cs typeface="Arial" pitchFamily="34" charset="0"/>
                </a:rPr>
                <a:t>Temperate rain forest</a:t>
              </a:r>
            </a:p>
          </p:txBody>
        </p: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212725" y="5715000"/>
              <a:ext cx="2316163" cy="299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 dirty="0">
                  <a:cs typeface="Arial" pitchFamily="34" charset="0"/>
                </a:rPr>
                <a:t>Tropical rain forest</a:t>
              </a: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212725" y="5983288"/>
              <a:ext cx="2252663" cy="299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cs typeface="Arial" pitchFamily="34" charset="0"/>
                </a:rPr>
                <a:t>Tropical dry forest</a:t>
              </a:r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212725" y="6240463"/>
              <a:ext cx="957263" cy="299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 dirty="0">
                  <a:cs typeface="Arial" pitchFamily="34" charset="0"/>
                </a:rPr>
                <a:t>Desert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_07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914400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54650" y="561975"/>
            <a:ext cx="754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b="1">
                <a:cs typeface="Arial" pitchFamily="34" charset="0"/>
              </a:rPr>
              <a:t>Cold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34000" y="1173163"/>
            <a:ext cx="1627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FFFF"/>
                </a:solidFill>
                <a:cs typeface="Arial" pitchFamily="34" charset="0"/>
              </a:rPr>
              <a:t>Arctic tundra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772401" y="2133600"/>
            <a:ext cx="1503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  <a:cs typeface="Arial" pitchFamily="34" charset="0"/>
              </a:rPr>
              <a:t>Cold desert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05200" y="2224088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  <a:cs typeface="Arial" pitchFamily="34" charset="0"/>
              </a:rPr>
              <a:t>Evergreen coniferous forest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358188" y="3040063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Temperate desert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54250" y="33528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FFFFFF"/>
                </a:solidFill>
                <a:cs typeface="Arial" pitchFamily="34" charset="0"/>
              </a:rPr>
              <a:t>Temperate deciduous forest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493000" y="3657600"/>
            <a:ext cx="2247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Temperate grassland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638800" y="3810000"/>
            <a:ext cx="1392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Chaparral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516062" y="4603750"/>
            <a:ext cx="9906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94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n-US" b="1">
                <a:cs typeface="Arial" pitchFamily="34" charset="0"/>
              </a:rPr>
              <a:t>Hot Wet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332038" y="4738688"/>
            <a:ext cx="2316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Tropical rain forest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0058401" y="4881563"/>
            <a:ext cx="627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b="1">
                <a:cs typeface="Arial" pitchFamily="34" charset="0"/>
              </a:rPr>
              <a:t>Dry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8478838" y="4495800"/>
            <a:ext cx="1884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Tropical desert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065714" y="5451475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  <a:cs typeface="Arial" pitchFamily="34" charset="0"/>
              </a:rPr>
              <a:t>Tropical grassland (savanna)</a:t>
            </a:r>
          </a:p>
        </p:txBody>
      </p:sp>
    </p:spTree>
    <p:extLst>
      <p:ext uri="{BB962C8B-B14F-4D97-AF65-F5344CB8AC3E}">
        <p14:creationId xmlns:p14="http://schemas.microsoft.com/office/powerpoint/2010/main" val="32480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Graphs/</a:t>
            </a:r>
            <a:r>
              <a:rPr lang="en-US" dirty="0" err="1" smtClean="0"/>
              <a:t>Climatographs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1" y="1600200"/>
            <a:ext cx="4648200" cy="5181600"/>
          </a:xfrm>
        </p:spPr>
        <p:txBody>
          <a:bodyPr>
            <a:normAutofit/>
          </a:bodyPr>
          <a:lstStyle/>
          <a:p>
            <a:r>
              <a:rPr lang="en-US" sz="2600" u="sng" dirty="0"/>
              <a:t>A graph showing the climate of a region over the course of a year</a:t>
            </a:r>
          </a:p>
          <a:p>
            <a:r>
              <a:rPr lang="en-US" sz="2600" u="sng" dirty="0"/>
              <a:t>Bar graph shows precipitation </a:t>
            </a:r>
          </a:p>
          <a:p>
            <a:r>
              <a:rPr lang="en-US" sz="2600" u="sng" dirty="0"/>
              <a:t>Line graph shows the temperature</a:t>
            </a:r>
          </a:p>
          <a:p>
            <a:endParaRPr lang="en-US" u="sng" dirty="0" smtClean="0"/>
          </a:p>
          <a:p>
            <a:r>
              <a:rPr lang="en-US" sz="1700" u="sng" dirty="0"/>
              <a:t>https://www.youtube.com/watch?v=-iH-CZO1r2g</a:t>
            </a:r>
          </a:p>
        </p:txBody>
      </p:sp>
      <p:pic>
        <p:nvPicPr>
          <p:cNvPr id="3074" name="Picture 2" descr="http://science.sckcen.be/~/media/Images/Science/Research_projects/disposal_radioactive_waste/safety_assessment/Climatographs_reference.png?la=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24718"/>
            <a:ext cx="3533004" cy="546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08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grobinandjohn.weebly.com/uploads/7/0/2/1/7021452/4708427.jpg?6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28600"/>
            <a:ext cx="8332694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5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Climatograph</a:t>
            </a:r>
            <a:r>
              <a:rPr lang="en-US" dirty="0" smtClean="0"/>
              <a:t> Examples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0"/>
            <a:ext cx="4572000" cy="477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206796"/>
            <a:ext cx="2457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content.blackgold.ca/ict/Division4/Science/Div.%204/Climatographs/images/index.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600201"/>
            <a:ext cx="3777713" cy="276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2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7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096"/>
            <a:ext cx="9144000" cy="678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48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7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1" y="-1"/>
            <a:ext cx="92963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83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12878"/>
            <a:ext cx="9144000" cy="679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66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North American Biomes</vt:lpstr>
      <vt:lpstr>PowerPoint Presentation</vt:lpstr>
      <vt:lpstr>PowerPoint Presentation</vt:lpstr>
      <vt:lpstr>Climate Graphs/Climatographs</vt:lpstr>
      <vt:lpstr>PowerPoint Presentation</vt:lpstr>
      <vt:lpstr>Climatograph Examples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American Biomes</dc:title>
  <dc:creator>Simmons, Brooke</dc:creator>
  <cp:lastModifiedBy>Simmons, Brooke</cp:lastModifiedBy>
  <cp:revision>2</cp:revision>
  <dcterms:created xsi:type="dcterms:W3CDTF">2017-01-30T16:50:00Z</dcterms:created>
  <dcterms:modified xsi:type="dcterms:W3CDTF">2017-01-30T16:51:55Z</dcterms:modified>
</cp:coreProperties>
</file>