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 Examples Scoring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 Assessed student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969264"/>
            <a:ext cx="9315651" cy="704088"/>
          </a:xfrm>
        </p:spPr>
        <p:txBody>
          <a:bodyPr/>
          <a:lstStyle/>
          <a:p>
            <a:r>
              <a:rPr lang="en-US" dirty="0" smtClean="0"/>
              <a:t>Example 3: The Impact of Agriculture on Biodiversity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92" t="25754" r="3232" b="32004"/>
          <a:stretch/>
        </p:blipFill>
        <p:spPr>
          <a:xfrm>
            <a:off x="1135117" y="2320866"/>
            <a:ext cx="9490841" cy="41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4" y="764312"/>
            <a:ext cx="9727324" cy="1458626"/>
          </a:xfrm>
        </p:spPr>
        <p:txBody>
          <a:bodyPr/>
          <a:lstStyle/>
          <a:p>
            <a:r>
              <a:rPr lang="en-US" dirty="0" smtClean="0"/>
              <a:t>Example 5: </a:t>
            </a:r>
            <a:r>
              <a:rPr lang="en-US" dirty="0"/>
              <a:t>Particulate “black carbon” air pollution and the contribution to the urban heat island effect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83" t="18642" r="2263" b="38039"/>
          <a:stretch/>
        </p:blipFill>
        <p:spPr>
          <a:xfrm>
            <a:off x="1040524" y="2334497"/>
            <a:ext cx="9486371" cy="41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7: </a:t>
            </a:r>
            <a:r>
              <a:rPr lang="en-US" dirty="0"/>
              <a:t>Tropospheric ozone pollution investigation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83" t="27123" r="2262" b="31863"/>
          <a:stretch/>
        </p:blipFill>
        <p:spPr>
          <a:xfrm>
            <a:off x="1152144" y="2412126"/>
            <a:ext cx="9630524" cy="38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1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6" y="1063857"/>
            <a:ext cx="9473306" cy="704088"/>
          </a:xfrm>
        </p:spPr>
        <p:txBody>
          <a:bodyPr/>
          <a:lstStyle/>
          <a:p>
            <a:r>
              <a:rPr lang="en-US" sz="3200" dirty="0" smtClean="0"/>
              <a:t>Example 8: </a:t>
            </a:r>
            <a:r>
              <a:rPr lang="en-US" sz="3200" dirty="0"/>
              <a:t>Investigation to compare the biodiversity of disturbed and undisturbed areas in Tambopata, Peru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07" t="21660" r="2586" b="37608"/>
          <a:stretch/>
        </p:blipFill>
        <p:spPr>
          <a:xfrm>
            <a:off x="1324303" y="2366279"/>
            <a:ext cx="9505857" cy="39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9: </a:t>
            </a:r>
            <a:r>
              <a:rPr lang="en-US" dirty="0"/>
              <a:t>Measuring how age affects recycling tendencies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84" t="14116" r="3071" b="44720"/>
          <a:stretch/>
        </p:blipFill>
        <p:spPr>
          <a:xfrm>
            <a:off x="1513489" y="2317529"/>
            <a:ext cx="9222827" cy="38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095388"/>
            <a:ext cx="8825659" cy="704088"/>
          </a:xfrm>
        </p:spPr>
        <p:txBody>
          <a:bodyPr/>
          <a:lstStyle/>
          <a:p>
            <a:r>
              <a:rPr lang="en-US" sz="3200" dirty="0" smtClean="0"/>
              <a:t>Example 10: </a:t>
            </a:r>
            <a:r>
              <a:rPr lang="en-US" sz="3200" dirty="0"/>
              <a:t>Examining the correlation between GDP per capita and deforestation in 2005 in 38 countries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15" t="21660" r="3232" b="37608"/>
          <a:stretch/>
        </p:blipFill>
        <p:spPr>
          <a:xfrm>
            <a:off x="1702676" y="2490212"/>
            <a:ext cx="9174278" cy="38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</TotalTime>
  <Words>86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IA Examples Scoring Activity</vt:lpstr>
      <vt:lpstr>Example 3: The Impact of Agriculture on Biodiversity  </vt:lpstr>
      <vt:lpstr>Example 5: Particulate “black carbon” air pollution and the contribution to the urban heat island effect </vt:lpstr>
      <vt:lpstr>Example 7: Tropospheric ozone pollution investigation </vt:lpstr>
      <vt:lpstr>Example 8: Investigation to compare the biodiversity of disturbed and undisturbed areas in Tambopata, Peru </vt:lpstr>
      <vt:lpstr>Example 9: Measuring how age affects recycling tendencies </vt:lpstr>
      <vt:lpstr>Example 10: Examining the correlation between GDP per capita and deforestation in 2005 in 38 countries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Examples Scoring Activity</dc:title>
  <dc:creator>Simmons, Brooke</dc:creator>
  <cp:lastModifiedBy>Simmons, Brooke</cp:lastModifiedBy>
  <cp:revision>2</cp:revision>
  <dcterms:created xsi:type="dcterms:W3CDTF">2016-12-13T12:37:53Z</dcterms:created>
  <dcterms:modified xsi:type="dcterms:W3CDTF">2016-12-13T13:45:04Z</dcterms:modified>
</cp:coreProperties>
</file>