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9" r:id="rId8"/>
    <p:sldId id="275" r:id="rId9"/>
    <p:sldId id="260" r:id="rId10"/>
    <p:sldId id="270" r:id="rId11"/>
    <p:sldId id="261" r:id="rId12"/>
    <p:sldId id="271" r:id="rId13"/>
    <p:sldId id="262" r:id="rId14"/>
    <p:sldId id="272" r:id="rId15"/>
    <p:sldId id="263" r:id="rId16"/>
    <p:sldId id="273" r:id="rId17"/>
    <p:sldId id="264" r:id="rId18"/>
    <p:sldId id="274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5B9B66-E202-4989-9D04-DBE7A0DA94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AD234-587F-46AB-87F5-2D881D421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1FA42-D346-410A-A2D7-708A93466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E089A-196B-43FA-8038-E10A085B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01E01D-7474-4D61-A272-71120062D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9D77961-981F-42ED-B8A0-924379B19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BCD5A5-78AA-4A8D-968E-23552969A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4267D-B264-4B6E-B6F6-DCF4CFED9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E4877-71D3-4630-8AA1-4789F11A1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773978-6C48-4B79-9030-6BC3EF9965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A9E23A-FA8B-4679-8623-72EC58D897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1C7C80F-09DE-48C3-A180-5FD71864BF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ependent.co.uk/environment/climate-change/britain-a-breath-of-foul-air-1924790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.com/time/specials/2007/article/0,28804,1661031_1661028_1661021,00.html" TargetMode="External"/><Relationship Id="rId2" Type="http://schemas.openxmlformats.org/officeDocument/2006/relationships/hyperlink" Target="http://www.mnn.com/earth-matters/wilderness-resources/photos/the-15-most-toxic-places-to-live/dzerzhinsk-russi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2010/04/28/los-angeles-tops-nation-i_n_555249.html" TargetMode="External"/><Relationship Id="rId2" Type="http://schemas.openxmlformats.org/officeDocument/2006/relationships/hyperlink" Target="http://www.mnn.com/earth-matters/wilderness-resources/photos/7-us-cities-with-the-worst-air-pollution/phoeni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nn.com/earth-matters/wilderness-resources/photos/the-15-most-toxic-places-to-live/citarum-river-indonesi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me.com/time/specials/2007/article/0,28804,1661031_1661028_1661020,00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dc.org/reference/profiles/prococh.asp" TargetMode="External"/><Relationship Id="rId2" Type="http://schemas.openxmlformats.org/officeDocument/2006/relationships/hyperlink" Target="http://www.mnn.com/earth-matters/wilderness-resources/photos/the-15-most-toxic-places-to-live/lake-karachay-russ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.com/time/specials/2007/article/0,28804,1661031_1661028_1661016,00.html" TargetMode="External"/><Relationship Id="rId2" Type="http://schemas.openxmlformats.org/officeDocument/2006/relationships/hyperlink" Target="http://www.vbs.tv/watch/toxic/toxic-linfen-chin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.ca.gov/newsrel/newsrelease.php?id=149" TargetMode="External"/><Relationship Id="rId2" Type="http://schemas.openxmlformats.org/officeDocument/2006/relationships/hyperlink" Target="http://money.cnn.com/2009/04/28/real_estate/most_polluted_cities/index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2010/WORLD/africa/06/29/nigeria.oil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Worlds Most Polluted Places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Greater London has </a:t>
            </a:r>
            <a:r>
              <a:rPr lang="en-US" sz="2800" dirty="0" smtClean="0"/>
              <a:t>some </a:t>
            </a:r>
            <a:r>
              <a:rPr lang="en-US" sz="2800" dirty="0"/>
              <a:t>of the worst air pollution worldwide as a result of </a:t>
            </a:r>
            <a:r>
              <a:rPr lang="en-US" sz="2800" dirty="0" smtClean="0"/>
              <a:t>car</a:t>
            </a:r>
            <a:r>
              <a:rPr lang="en-US" sz="2800" dirty="0"/>
              <a:t>, factory, agriculture and house </a:t>
            </a:r>
            <a:r>
              <a:rPr lang="en-US" sz="2800" dirty="0" smtClean="0"/>
              <a:t>pollution.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life expectancy of Britons has been reduced by nine years due to air </a:t>
            </a:r>
            <a:r>
              <a:rPr lang="en-US" sz="2800" dirty="0" smtClean="0"/>
              <a:t>pollution.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Europe's </a:t>
            </a:r>
            <a:r>
              <a:rPr lang="en-US" sz="2800" dirty="0"/>
              <a:t>greatest releaser of nitrogen oxides, exposing </a:t>
            </a:r>
            <a:r>
              <a:rPr lang="en-US" sz="2800" dirty="0">
                <a:hlinkClick r:id="rId2"/>
              </a:rPr>
              <a:t>1.5 million</a:t>
            </a:r>
            <a:r>
              <a:rPr lang="en-US" sz="2800" dirty="0"/>
              <a:t> people to unsafe quantities of the pollution.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hlinkClick r:id="rId2"/>
              </a:rPr>
              <a:t>50,000 </a:t>
            </a:r>
            <a:r>
              <a:rPr lang="en-US" sz="2800" dirty="0">
                <a:hlinkClick r:id="rId2"/>
              </a:rPr>
              <a:t>people</a:t>
            </a:r>
            <a:r>
              <a:rPr lang="en-US" sz="2800" dirty="0"/>
              <a:t> die prematurely each year due to man-made air pollution. </a:t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Dzerzhinsk</a:t>
            </a:r>
            <a:r>
              <a:rPr lang="en-US" dirty="0"/>
              <a:t>, Russia</a:t>
            </a:r>
          </a:p>
        </p:txBody>
      </p:sp>
      <p:pic>
        <p:nvPicPr>
          <p:cNvPr id="7173" name="Picture 5" descr="slide_9914_130730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447800"/>
            <a:ext cx="866775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Dzerzhinsk</a:t>
            </a:r>
            <a:r>
              <a:rPr lang="en-US" dirty="0" smtClean="0"/>
              <a:t>, Russia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hlinkClick r:id="rId2"/>
              </a:rPr>
              <a:t>Dzerzhinsk</a:t>
            </a:r>
            <a:r>
              <a:rPr lang="en-US" sz="2800" dirty="0" smtClean="0"/>
              <a:t> </a:t>
            </a:r>
            <a:r>
              <a:rPr lang="en-US" sz="2800" dirty="0"/>
              <a:t>was the dumping site for 300,000 tons of improperly disposed of chemical </a:t>
            </a:r>
            <a:r>
              <a:rPr lang="en-US" sz="2800" dirty="0" smtClean="0"/>
              <a:t>waste.</a:t>
            </a:r>
          </a:p>
          <a:p>
            <a:r>
              <a:rPr lang="en-US" sz="2800" dirty="0" smtClean="0">
                <a:hlinkClick r:id="rId3"/>
              </a:rPr>
              <a:t>300,000 </a:t>
            </a:r>
            <a:r>
              <a:rPr lang="en-US" sz="2800" dirty="0">
                <a:hlinkClick r:id="rId3"/>
              </a:rPr>
              <a:t>people</a:t>
            </a:r>
            <a:r>
              <a:rPr lang="en-US" sz="2800" dirty="0"/>
              <a:t> are affected by the city's chemical and toxic byproduct pollution, such as </a:t>
            </a:r>
            <a:r>
              <a:rPr lang="en-US" sz="2800" dirty="0" err="1">
                <a:hlinkClick r:id="rId3"/>
              </a:rPr>
              <a:t>sarin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VX gas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pollution is a result of Cold War-era manufacturing of chemical weapons. </a:t>
            </a:r>
            <a:endParaRPr lang="en-US" sz="2800" dirty="0" smtClean="0"/>
          </a:p>
          <a:p>
            <a:r>
              <a:rPr lang="en-US" sz="2800" dirty="0" smtClean="0"/>
              <a:t>In 2003</a:t>
            </a:r>
            <a:r>
              <a:rPr lang="en-US" sz="2800" dirty="0"/>
              <a:t>, the city’s death rate surpassed its birth rate by </a:t>
            </a:r>
            <a:r>
              <a:rPr lang="en-US" sz="2800" dirty="0">
                <a:hlinkClick r:id="rId2"/>
              </a:rPr>
              <a:t>260 percent</a:t>
            </a:r>
            <a:r>
              <a:rPr lang="en-US" sz="28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Greater Phoenix, AZ</a:t>
            </a:r>
          </a:p>
        </p:txBody>
      </p:sp>
      <p:pic>
        <p:nvPicPr>
          <p:cNvPr id="8197" name="Picture 5" descr="slide_9914_130753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1"/>
            <a:ext cx="8686800" cy="5230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Phoenix, AZ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Phoenix-Mesa-Scottsdale</a:t>
            </a:r>
            <a:r>
              <a:rPr lang="en-US" dirty="0"/>
              <a:t> area is 2010's worst place in the United States for year round particle pollution, </a:t>
            </a:r>
            <a:endParaRPr lang="en-US" dirty="0" smtClean="0"/>
          </a:p>
          <a:p>
            <a:r>
              <a:rPr lang="en-US" dirty="0" smtClean="0"/>
              <a:t>A mix </a:t>
            </a:r>
            <a:r>
              <a:rPr lang="en-US" dirty="0"/>
              <a:t>of dust, soot and aerosols.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Arizona region experiences </a:t>
            </a:r>
            <a:r>
              <a:rPr lang="en-US" dirty="0">
                <a:hlinkClick r:id="rId3"/>
              </a:rPr>
              <a:t>year-round </a:t>
            </a:r>
            <a:r>
              <a:rPr lang="en-US" dirty="0"/>
              <a:t>particle pollution at all hours of the day.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Bandung, Indonesia</a:t>
            </a:r>
          </a:p>
        </p:txBody>
      </p:sp>
      <p:pic>
        <p:nvPicPr>
          <p:cNvPr id="9221" name="Picture 5" descr="slide_9914_130751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1"/>
            <a:ext cx="8686800" cy="5153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Bandung, Indonesia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Indonesia </a:t>
            </a:r>
            <a:r>
              <a:rPr lang="en-US" dirty="0"/>
              <a:t>hosts the most polluted river on the planet, </a:t>
            </a:r>
            <a:r>
              <a:rPr lang="en-US" dirty="0">
                <a:hlinkClick r:id="rId2"/>
              </a:rPr>
              <a:t>the </a:t>
            </a:r>
            <a:r>
              <a:rPr lang="en-US" dirty="0" err="1">
                <a:hlinkClick r:id="rId2"/>
              </a:rPr>
              <a:t>Citarum</a:t>
            </a:r>
            <a:r>
              <a:rPr lang="en-US" dirty="0">
                <a:hlinkClick r:id="rId2"/>
              </a:rPr>
              <a:t> River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nearly 5 million residents living near the river, </a:t>
            </a:r>
            <a:r>
              <a:rPr lang="en-US" dirty="0" err="1"/>
              <a:t>Citarum</a:t>
            </a:r>
            <a:r>
              <a:rPr lang="en-US" dirty="0"/>
              <a:t> is a main water </a:t>
            </a:r>
            <a:r>
              <a:rPr lang="en-US" dirty="0" smtClean="0"/>
              <a:t>source</a:t>
            </a:r>
          </a:p>
          <a:p>
            <a:r>
              <a:rPr lang="en-US" dirty="0" smtClean="0"/>
              <a:t>But 30 million rely on the river for drinking water, bathing, and agriculture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Oroya</a:t>
            </a:r>
            <a:r>
              <a:rPr lang="en-US" dirty="0"/>
              <a:t>, Peru</a:t>
            </a:r>
          </a:p>
        </p:txBody>
      </p:sp>
      <p:pic>
        <p:nvPicPr>
          <p:cNvPr id="10245" name="Picture 5" descr="slide_9914_130953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6868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Oroya</a:t>
            </a:r>
            <a:r>
              <a:rPr lang="en-US" dirty="0" smtClean="0"/>
              <a:t>, Peru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Metal mining and smelting </a:t>
            </a:r>
            <a:r>
              <a:rPr lang="en-US" sz="2800" dirty="0" smtClean="0"/>
              <a:t>has </a:t>
            </a:r>
            <a:r>
              <a:rPr lang="en-US" sz="2800" dirty="0"/>
              <a:t>contaminated La </a:t>
            </a:r>
            <a:r>
              <a:rPr lang="en-US" sz="2800" dirty="0" err="1"/>
              <a:t>Oroya</a:t>
            </a:r>
            <a:r>
              <a:rPr lang="en-US" sz="2800" dirty="0"/>
              <a:t>, Peru.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Over </a:t>
            </a:r>
            <a:r>
              <a:rPr lang="en-US" sz="2800" dirty="0"/>
              <a:t>35,000 of La </a:t>
            </a:r>
            <a:r>
              <a:rPr lang="en-US" sz="2800" dirty="0" err="1"/>
              <a:t>Oroya</a:t>
            </a:r>
            <a:r>
              <a:rPr lang="en-US" sz="2800" dirty="0"/>
              <a:t> residents have been affected by lead, zinc, copper and sulfur dioxide pollution from the </a:t>
            </a:r>
            <a:r>
              <a:rPr lang="en-US" sz="2800" dirty="0" smtClean="0"/>
              <a:t>processing.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hlinkClick r:id="rId2"/>
              </a:rPr>
              <a:t>99 </a:t>
            </a:r>
            <a:r>
              <a:rPr lang="en-US" sz="2800" dirty="0">
                <a:hlinkClick r:id="rId2"/>
              </a:rPr>
              <a:t>percent</a:t>
            </a:r>
            <a:r>
              <a:rPr lang="en-US" sz="2800" dirty="0"/>
              <a:t> of the mining town's children have blood levels that surpass suitable limits of exposure.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Since </a:t>
            </a:r>
            <a:r>
              <a:rPr lang="en-US" sz="2800" dirty="0"/>
              <a:t>1922, the town in Peru's Andes Mountains has been polluted by mining missions.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 average lead level, according to a 1999 </a:t>
            </a:r>
            <a:r>
              <a:rPr lang="en-US" sz="2800" dirty="0" err="1" smtClean="0"/>
              <a:t>survery</a:t>
            </a:r>
            <a:r>
              <a:rPr lang="en-US" sz="2800" dirty="0" smtClean="0"/>
              <a:t>, was triple the WHO limit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Lake </a:t>
            </a:r>
            <a:r>
              <a:rPr lang="en-US" dirty="0" err="1"/>
              <a:t>Karachay</a:t>
            </a:r>
            <a:r>
              <a:rPr lang="en-US" dirty="0"/>
              <a:t>, Russia</a:t>
            </a:r>
          </a:p>
        </p:txBody>
      </p:sp>
      <p:pic>
        <p:nvPicPr>
          <p:cNvPr id="1026" name="Picture 2" descr="N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524000"/>
            <a:ext cx="6172200" cy="493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Linfen</a:t>
            </a:r>
            <a:r>
              <a:rPr lang="en-US" dirty="0"/>
              <a:t>, China	</a:t>
            </a:r>
          </a:p>
        </p:txBody>
      </p:sp>
      <p:pic>
        <p:nvPicPr>
          <p:cNvPr id="3077" name="Picture 5" descr="slide_9914_130666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524000"/>
            <a:ext cx="897255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hlinkClick r:id="rId2"/>
              </a:rPr>
              <a:t>Lake </a:t>
            </a:r>
            <a:r>
              <a:rPr lang="en-US" sz="2800" dirty="0" err="1">
                <a:hlinkClick r:id="rId2"/>
              </a:rPr>
              <a:t>Karachay</a:t>
            </a:r>
            <a:r>
              <a:rPr lang="en-US" sz="2800" dirty="0"/>
              <a:t> region is considered to be the most polluted location on Planet Earth. 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This </a:t>
            </a:r>
            <a:r>
              <a:rPr lang="en-US" sz="2800" dirty="0"/>
              <a:t>Russian nuclear weapon production site turned Soviet Union nuclear dumping location has </a:t>
            </a:r>
            <a:r>
              <a:rPr lang="en-US" sz="2800" dirty="0">
                <a:hlinkClick r:id="rId3"/>
              </a:rPr>
              <a:t>120 million curies of radioactivity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This </a:t>
            </a:r>
            <a:r>
              <a:rPr lang="en-US" sz="2800" dirty="0"/>
              <a:t>radiation level is equivalent to a lethal dose after merely </a:t>
            </a:r>
            <a:r>
              <a:rPr lang="en-US" sz="2800" dirty="0">
                <a:hlinkClick r:id="rId2"/>
              </a:rPr>
              <a:t>an </a:t>
            </a:r>
            <a:r>
              <a:rPr lang="en-US" sz="2800" dirty="0" smtClean="0">
                <a:hlinkClick r:id="rId2"/>
              </a:rPr>
              <a:t>hour</a:t>
            </a:r>
            <a:r>
              <a:rPr lang="en-US" sz="28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The </a:t>
            </a:r>
            <a:r>
              <a:rPr lang="en-US" sz="2800" dirty="0">
                <a:hlinkClick r:id="rId3"/>
              </a:rPr>
              <a:t>radiation</a:t>
            </a:r>
            <a:r>
              <a:rPr lang="en-US" sz="2800" dirty="0"/>
              <a:t> has infiltrated the region's groundwater supply.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r>
              <a:rPr lang="en-US" dirty="0"/>
              <a:t>Lake </a:t>
            </a:r>
            <a:r>
              <a:rPr lang="en-US" dirty="0" err="1"/>
              <a:t>Karachay</a:t>
            </a:r>
            <a:r>
              <a:rPr lang="en-US" dirty="0"/>
              <a:t>, Russia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Linfen</a:t>
            </a:r>
            <a:r>
              <a:rPr lang="en-US" dirty="0" smtClean="0"/>
              <a:t>, China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Linfen</a:t>
            </a:r>
            <a:r>
              <a:rPr lang="en-US" sz="2800" dirty="0"/>
              <a:t>, China is the most polluted city on </a:t>
            </a:r>
            <a:r>
              <a:rPr lang="en-US" sz="2800" dirty="0" smtClean="0"/>
              <a:t>earth.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aundry </a:t>
            </a:r>
            <a:r>
              <a:rPr lang="en-US" sz="2800" dirty="0"/>
              <a:t>out to </a:t>
            </a:r>
            <a:r>
              <a:rPr lang="en-US" sz="2800" dirty="0" smtClean="0"/>
              <a:t>dry will </a:t>
            </a:r>
            <a:r>
              <a:rPr lang="en-US" sz="2800" dirty="0"/>
              <a:t>turn black before finishing drying. </a:t>
            </a:r>
            <a:endParaRPr lang="en-US" sz="2800" dirty="0" smtClean="0"/>
          </a:p>
          <a:p>
            <a:r>
              <a:rPr lang="en-US" sz="2800" dirty="0" smtClean="0"/>
              <a:t>Located </a:t>
            </a:r>
            <a:r>
              <a:rPr lang="en-US" sz="2800" dirty="0"/>
              <a:t>in China's coal </a:t>
            </a:r>
            <a:r>
              <a:rPr lang="en-US" sz="2800" dirty="0" smtClean="0"/>
              <a:t>belt</a:t>
            </a:r>
          </a:p>
          <a:p>
            <a:r>
              <a:rPr lang="en-US" sz="2800" dirty="0" smtClean="0"/>
              <a:t>Spending </a:t>
            </a:r>
            <a:r>
              <a:rPr lang="en-US" sz="2800" dirty="0"/>
              <a:t>one day in </a:t>
            </a:r>
            <a:r>
              <a:rPr lang="en-US" sz="2800" dirty="0" err="1"/>
              <a:t>Linfen</a:t>
            </a:r>
            <a:r>
              <a:rPr lang="en-US" sz="2800" dirty="0"/>
              <a:t> is equivalent to smoking </a:t>
            </a:r>
            <a:r>
              <a:rPr lang="en-US" sz="2800" dirty="0">
                <a:hlinkClick r:id="rId2"/>
              </a:rPr>
              <a:t>three packs of cigarettes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3 </a:t>
            </a:r>
            <a:r>
              <a:rPr lang="en-US" sz="2800" dirty="0"/>
              <a:t>million people are affected by </a:t>
            </a:r>
            <a:r>
              <a:rPr lang="en-US" sz="2800" dirty="0" err="1">
                <a:hlinkClick r:id="rId3"/>
              </a:rPr>
              <a:t>Linfen</a:t>
            </a:r>
            <a:r>
              <a:rPr lang="en-US" sz="2800" dirty="0" err="1"/>
              <a:t>'s</a:t>
            </a:r>
            <a:r>
              <a:rPr lang="en-US" sz="2800" dirty="0"/>
              <a:t> coal and particulates pollution, which is residue from automobile and industrial emissions. </a:t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 Angeles, CA</a:t>
            </a:r>
          </a:p>
        </p:txBody>
      </p:sp>
      <p:pic>
        <p:nvPicPr>
          <p:cNvPr id="4101" name="Picture 5" descr="slide_9914_130738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524000"/>
            <a:ext cx="8692515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Los </a:t>
            </a:r>
            <a:r>
              <a:rPr lang="en-US" dirty="0"/>
              <a:t>Angeles is the city with the most ozone pollution in the United States.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 2008, </a:t>
            </a:r>
            <a:r>
              <a:rPr lang="en-US" dirty="0" smtClean="0"/>
              <a:t>the </a:t>
            </a:r>
            <a:r>
              <a:rPr lang="en-US" dirty="0"/>
              <a:t>average ozone level in Los Angeles was </a:t>
            </a:r>
            <a:r>
              <a:rPr lang="en-US" dirty="0">
                <a:hlinkClick r:id="rId2"/>
              </a:rPr>
              <a:t>the worst of any American city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Air pollution </a:t>
            </a:r>
            <a:r>
              <a:rPr lang="en-US" dirty="0"/>
              <a:t>causes </a:t>
            </a:r>
            <a:r>
              <a:rPr lang="en-US" dirty="0">
                <a:hlinkClick r:id="rId3"/>
              </a:rPr>
              <a:t>9,200 premature deaths per year</a:t>
            </a:r>
            <a:r>
              <a:rPr lang="en-US" dirty="0"/>
              <a:t> in California.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Niger Delta, Nigeria</a:t>
            </a:r>
          </a:p>
        </p:txBody>
      </p:sp>
      <p:pic>
        <p:nvPicPr>
          <p:cNvPr id="5125" name="Picture 5" descr="slide_9914_130983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5344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 Delta, Nigeria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With more than </a:t>
            </a:r>
            <a:r>
              <a:rPr lang="en-US" sz="2400" dirty="0">
                <a:hlinkClick r:id="rId2"/>
              </a:rPr>
              <a:t>6,800 oil spills</a:t>
            </a:r>
            <a:r>
              <a:rPr lang="en-US" sz="2400" dirty="0"/>
              <a:t>, which amounts to 300 spills a year, roughly one spill a day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hlinkClick r:id="rId2"/>
              </a:rPr>
              <a:t>9 </a:t>
            </a:r>
            <a:r>
              <a:rPr lang="en-US" sz="2400" dirty="0">
                <a:hlinkClick r:id="rId2"/>
              </a:rPr>
              <a:t>to 13 million barrels of oil</a:t>
            </a:r>
            <a:r>
              <a:rPr lang="en-US" sz="2400" dirty="0"/>
              <a:t> spilled over 50 years, the Niger Delta remains one of the most oil-polluted locations on the planet. 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Oil </a:t>
            </a:r>
            <a:r>
              <a:rPr lang="en-US" sz="2400" dirty="0"/>
              <a:t>have been spilled into the third largest wetland on the planet. 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Nigeria </a:t>
            </a:r>
            <a:r>
              <a:rPr lang="en-US" sz="2400" dirty="0"/>
              <a:t>is the fifth largest supplier of oil to the United States. 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Shell </a:t>
            </a:r>
            <a:r>
              <a:rPr lang="en-US" sz="2400" dirty="0"/>
              <a:t>has stated that 90% of spills are caused by militant thieves who access the pipelines to steal oil. Watch </a:t>
            </a:r>
            <a:r>
              <a:rPr lang="en-US" sz="2400" dirty="0">
                <a:hlinkClick r:id="rId2"/>
              </a:rPr>
              <a:t>CNN</a:t>
            </a:r>
            <a:r>
              <a:rPr lang="en-US" sz="2400" dirty="0"/>
              <a:t>'s coverage of the oil polluted Niger Delta.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 River Delta Oil Spills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http://www.cnn.com/2010/WORLD/africa/06/29/nigeria.oil/index.html?_sm_au_=iVV6SqN7ZZRrt77n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Greater London, UK</a:t>
            </a:r>
          </a:p>
        </p:txBody>
      </p:sp>
      <p:pic>
        <p:nvPicPr>
          <p:cNvPr id="6149" name="Picture 5" descr="slide_9914_131013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87630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1354</TotalTime>
  <Words>641</Words>
  <Application>Microsoft Office PowerPoint</Application>
  <PresentationFormat>On-screen Show (4:3)</PresentationFormat>
  <Paragraphs>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Rockwell</vt:lpstr>
      <vt:lpstr>Wingdings 2</vt:lpstr>
      <vt:lpstr>Foundry</vt:lpstr>
      <vt:lpstr>Worlds Most Polluted Places</vt:lpstr>
      <vt:lpstr>Linfen, China </vt:lpstr>
      <vt:lpstr>Linfen, China</vt:lpstr>
      <vt:lpstr>Los Angeles, CA</vt:lpstr>
      <vt:lpstr>LA</vt:lpstr>
      <vt:lpstr>Niger Delta, Nigeria</vt:lpstr>
      <vt:lpstr>Niger Delta, Nigeria</vt:lpstr>
      <vt:lpstr>Niger River Delta Oil Spills </vt:lpstr>
      <vt:lpstr>Greater London, UK</vt:lpstr>
      <vt:lpstr>UK</vt:lpstr>
      <vt:lpstr>Dzerzhinsk, Russia</vt:lpstr>
      <vt:lpstr>Dzerzhinsk, Russia</vt:lpstr>
      <vt:lpstr>Greater Phoenix, AZ</vt:lpstr>
      <vt:lpstr>Phoenix, AZ</vt:lpstr>
      <vt:lpstr>Bandung, Indonesia</vt:lpstr>
      <vt:lpstr>Bandung, Indonesia</vt:lpstr>
      <vt:lpstr>La Oroya, Peru</vt:lpstr>
      <vt:lpstr>La Oroya, Peru</vt:lpstr>
      <vt:lpstr>Lake Karachay, Russia</vt:lpstr>
      <vt:lpstr>Lake Karachay, Russia</vt:lpstr>
    </vt:vector>
  </TitlesOfParts>
  <Company>MPS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Worlds Most Polluted Places</dc:title>
  <dc:creator>MPS</dc:creator>
  <cp:lastModifiedBy>Brooke Simmons</cp:lastModifiedBy>
  <cp:revision>122</cp:revision>
  <dcterms:created xsi:type="dcterms:W3CDTF">2010-09-01T17:23:24Z</dcterms:created>
  <dcterms:modified xsi:type="dcterms:W3CDTF">2016-09-26T16:48:32Z</dcterms:modified>
</cp:coreProperties>
</file>